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8" r:id="rId6"/>
    <p:sldId id="299" r:id="rId7"/>
    <p:sldId id="289" r:id="rId8"/>
    <p:sldId id="298" r:id="rId9"/>
    <p:sldId id="293" r:id="rId10"/>
    <p:sldId id="294" r:id="rId11"/>
    <p:sldId id="300" r:id="rId12"/>
    <p:sldId id="301" r:id="rId13"/>
    <p:sldId id="297" r:id="rId14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2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209F9D-EFD1-4DFE-9F4E-BA3E7B8C2AAB}" type="datetime1">
              <a:rPr lang="sr-Latn-CS" smtClean="0"/>
              <a:t>21.9.2020.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CS" noProof="0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F10778-10DF-418B-9026-7BCDB5850DD7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4" name="Čuvar mesta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r-Latn-CS" noProof="0" dirty="0"/>
          </a:p>
        </p:txBody>
      </p:sp>
      <p:sp>
        <p:nvSpPr>
          <p:cNvPr id="5" name="Čuvar mesta za bel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r-Latn-CS" noProof="0" dirty="0" smtClean="0"/>
              <a:t>Kliknite da biste uredili stilove za tekst mastera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CS" noProof="0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r-Latn-CS" smtClean="0"/>
              <a:t>1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16775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r-Latn-CS" smtClean="0"/>
              <a:t>2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24905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r-Latn-CS" smtClean="0"/>
              <a:t>4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911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r-Latn-CS" smtClean="0"/>
              <a:t>6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8477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r-Latn-CS" smtClean="0"/>
              <a:t>7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6256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r-Latn-CS" smtClean="0"/>
              <a:t>10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86099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Slobodni oblik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" name="Slobodni oblik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" name="Slobodni oblik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" name="Slobodni oblik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" name="Slobodni oblik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" name="Slobodni oblik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" name="Slobodni oblik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" name="Slobodni oblik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" name="Slobodni oblik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" name="Slobodni oblik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" name="Slobodni oblik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" name="Slobodni oblik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" name="Slobodni oblik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" name="Slobodni oblik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" name="Slobodni oblik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" name="Slobodni oblik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" name="Slobodni oblik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" name="Slobodni oblik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" name="Slobodni oblik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" name="Slobodni oblik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" name="Slobodni oblik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" name="Slobodni oblik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" name="Slobodni oblik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" name="Slobodni oblik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" name="Slobodni oblik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" name="Slobodni oblik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" name="Slobodni oblik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" name="Slobodni oblik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" name="Slobodni oblik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" name="Slobodni oblik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5" name="Slobodni oblik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6" name="Slobodni oblik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7" name="Slobodni oblik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8" name="Slobodni oblik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9" name="Slobodni oblik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40" name="Grup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Slobodni oblik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2" name="Slobodni oblik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" name="Slobodni oblik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4" name="Slobodni oblik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5" name="Slobodni oblik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6" name="Slobodni oblik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7" name="Slobodni oblik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8" name="Slobodni oblik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sp>
        <p:nvSpPr>
          <p:cNvPr id="49" name="Slobodni oblik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grpSp>
        <p:nvGrpSpPr>
          <p:cNvPr id="50" name="Grup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Slobodni oblik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2" name="Slobodni oblik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3" name="Slobodni oblik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4" name="Slobodni oblik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5" name="Slobodni oblik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6" name="Slobodni oblik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7" name="Slobodni oblik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8" name="Slobodni oblik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sp>
        <p:nvSpPr>
          <p:cNvPr id="59" name="Slobodni oblik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sp>
        <p:nvSpPr>
          <p:cNvPr id="60" name="Slobodni oblik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grpSp>
        <p:nvGrpSpPr>
          <p:cNvPr id="61" name="Grup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Slobodni oblik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3" name="Slobodni oblik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4" name="Slobodni oblik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5" name="Slobodni oblik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6" name="Slobodni oblik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7" name="Slobodni oblik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8" name="Slobodni oblik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9" name="Slobodni oblik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0" name="Slobodni oblik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1" name="Slobodni oblik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2" name="Slobodni oblik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3" name="Slobodni oblik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4" name="Slobodni oblik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5" name="Slobodni oblik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6" name="Slobodni oblik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7" name="Slobodni oblik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8" name="Slobodni oblik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9" name="Slobodni oblik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0" name="Slobodni oblik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81" name="Grup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Slobodni oblik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3" name="Slobodni oblik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4" name="Slobodni oblik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5" name="Slobodni oblik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6" name="Slobodni oblik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87" name="Grup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9" name="Slobodni oblik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0" name="Slobodni oblik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1" name="Slobodni oblik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2" name="Slobodni oblik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3" name="Slobodni oblik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Slobodni oblik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6" name="Slobodni oblik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7" name="Slobodni oblik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8" name="Slobodni oblik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99" name="Grup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Slobodni oblik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1" name="Slobodni oblik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2" name="Slobodni oblik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3" name="Slobodni oblik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4" name="Slobodni oblik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5" name="Slobodni oblik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106" name="Grup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Slobodni oblik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8" name="Slobodni oblik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9" name="Slobodni oblik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0" name="Slobodni oblik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1" name="Slobodni oblik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2" name="Slobodni oblik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3" name="Slobodni oblik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4" name="Slobodni oblik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sp>
        <p:nvSpPr>
          <p:cNvPr id="115" name="Slobodni oblik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sp>
        <p:nvSpPr>
          <p:cNvPr id="116" name="Slobodni oblik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CS" noProof="0" dirty="0"/>
          </a:p>
        </p:txBody>
      </p:sp>
      <p:grpSp>
        <p:nvGrpSpPr>
          <p:cNvPr id="117" name="Grup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Slobodni oblik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9" name="Slobodni oblik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0" name="Slobodni oblik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1" name="Slobodni oblik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2" name="Slobodni oblik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3" name="Slobodni oblik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4" name="Slobodni oblik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5" name="Slobodni oblik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6" name="Slobodni oblik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7" name="Slobodni oblik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8" name="Slobodni oblik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9" name="Slobodni oblik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0" name="Slobodni oblik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1" name="Slobodni oblik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2" name="Slobodni oblik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3" name="Slobodni oblik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4" name="Slobodni oblik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5" name="Slobodni oblik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6" name="Slobodni oblik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7" name="Slobodni oblik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8" name="Slobodni oblik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9" name="Slobodni oblik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0" name="Slobodni oblik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1" name="Slobodni oblik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2" name="Slobodni oblik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3" name="Slobodni oblik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4" name="Slobodni oblik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5" name="Slobodni oblik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146" name="Grup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Slobodni oblik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8" name="Slobodni oblik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9" name="Slobodni oblik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0" name="Slobodni oblik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1" name="Slobodni oblik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2" name="Slobodni oblik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3" name="Slobodni oblik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4" name="Slobodni oblik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5" name="Slobodni oblik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6" name="Slobodni oblik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7" name="Slobodni oblik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8" name="Slobodni oblik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9" name="Slobodni oblik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0" name="Slobodni oblik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1" name="Slobodni oblik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2" name="Slobodni oblik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3" name="Slobodni oblik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4" name="Slobodni oblik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5" name="Slobodni oblik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6" name="Slobodni oblik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7" name="Slobodni oblik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8" name="Slobodni oblik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9" name="Slobodni oblik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0" name="Slobodni oblik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171" name="Grup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Slobodni oblik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3" name="Slobodni oblik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4" name="Slobodni oblik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5" name="Slobodni oblik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6" name="Slobodni oblik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7" name="Slobodni oblik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8" name="Slobodni oblik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9" name="Slobodni oblik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sr-Latn-CS" noProof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r-Latn-CS" noProof="0" smtClean="0"/>
              <a:t>Kliknite i uredite stil podnaslova mastera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noProof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r-Latn-CS" noProof="0" smtClean="0"/>
              <a:t>Kliknite i uredite tekst</a:t>
            </a:r>
          </a:p>
          <a:p>
            <a:pPr lvl="1" rtl="0"/>
            <a:r>
              <a:rPr lang="sr-Latn-CS" noProof="0" smtClean="0"/>
              <a:t>Drugi nivo</a:t>
            </a:r>
          </a:p>
          <a:p>
            <a:pPr lvl="2" rtl="0"/>
            <a:r>
              <a:rPr lang="sr-Latn-CS" noProof="0" smtClean="0"/>
              <a:t>Treći nivo</a:t>
            </a:r>
          </a:p>
          <a:p>
            <a:pPr lvl="3" rtl="0"/>
            <a:r>
              <a:rPr lang="sr-Latn-CS" noProof="0" smtClean="0"/>
              <a:t>Četvrti nivo</a:t>
            </a:r>
          </a:p>
          <a:p>
            <a:pPr lvl="4" rtl="0"/>
            <a:r>
              <a:rPr lang="sr-Latn-CS" noProof="0" smtClean="0"/>
              <a:t>Peti nivo</a:t>
            </a:r>
            <a:endParaRPr lang="sr-Latn-CS" noProof="0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3D2D33-624C-4479-9D1B-8D309E4ED669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sr-Latn-CS" noProof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sr-Latn-CS" noProof="0" smtClean="0"/>
              <a:t>Kliknite i uredite tekst</a:t>
            </a:r>
          </a:p>
          <a:p>
            <a:pPr lvl="1" rtl="0"/>
            <a:r>
              <a:rPr lang="sr-Latn-CS" noProof="0" smtClean="0"/>
              <a:t>Drugi nivo</a:t>
            </a:r>
          </a:p>
          <a:p>
            <a:pPr lvl="2" rtl="0"/>
            <a:r>
              <a:rPr lang="sr-Latn-CS" noProof="0" smtClean="0"/>
              <a:t>Treći nivo</a:t>
            </a:r>
          </a:p>
          <a:p>
            <a:pPr lvl="3" rtl="0"/>
            <a:r>
              <a:rPr lang="sr-Latn-CS" noProof="0" smtClean="0"/>
              <a:t>Četvrti nivo</a:t>
            </a:r>
          </a:p>
          <a:p>
            <a:pPr lvl="4" rtl="0"/>
            <a:r>
              <a:rPr lang="sr-Latn-CS" noProof="0" smtClean="0"/>
              <a:t>Peti nivo</a:t>
            </a:r>
            <a:endParaRPr lang="sr-Latn-CS" noProof="0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9A5262-E487-4015-B2E8-14699693E5CF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noProof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r-Latn-CS" noProof="0" smtClean="0"/>
              <a:t>Kliknite i uredite tekst</a:t>
            </a:r>
          </a:p>
          <a:p>
            <a:pPr lvl="1" rtl="0"/>
            <a:r>
              <a:rPr lang="sr-Latn-CS" noProof="0" smtClean="0"/>
              <a:t>Drugi nivo</a:t>
            </a:r>
          </a:p>
          <a:p>
            <a:pPr lvl="2" rtl="0"/>
            <a:r>
              <a:rPr lang="sr-Latn-CS" noProof="0" smtClean="0"/>
              <a:t>Treći nivo</a:t>
            </a:r>
          </a:p>
          <a:p>
            <a:pPr lvl="3" rtl="0"/>
            <a:r>
              <a:rPr lang="sr-Latn-CS" noProof="0" smtClean="0"/>
              <a:t>Četvrti nivo</a:t>
            </a:r>
          </a:p>
          <a:p>
            <a:pPr lvl="4" rtl="0"/>
            <a:r>
              <a:rPr lang="sr-Latn-CS" noProof="0" smtClean="0"/>
              <a:t>Peti nivo</a:t>
            </a:r>
            <a:endParaRPr lang="sr-Latn-CS" noProof="0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6FE96-E4FE-4803-A393-2B23D53A6B5F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sr-Latn-CS" noProof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CS" noProof="0" smtClean="0"/>
              <a:t>Kliknite i uredite tekst</a:t>
            </a: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175BCB-5B85-4442-8A9D-017FB7DAE940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noProof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r-Latn-CS" noProof="0" smtClean="0"/>
              <a:t>Kliknite i uredite tekst</a:t>
            </a:r>
          </a:p>
          <a:p>
            <a:pPr lvl="1" rtl="0"/>
            <a:r>
              <a:rPr lang="sr-Latn-CS" noProof="0" smtClean="0"/>
              <a:t>Drugi nivo</a:t>
            </a:r>
          </a:p>
          <a:p>
            <a:pPr lvl="2" rtl="0"/>
            <a:r>
              <a:rPr lang="sr-Latn-CS" noProof="0" smtClean="0"/>
              <a:t>Treći nivo</a:t>
            </a:r>
          </a:p>
          <a:p>
            <a:pPr lvl="3" rtl="0"/>
            <a:r>
              <a:rPr lang="sr-Latn-CS" noProof="0" smtClean="0"/>
              <a:t>Četvrti nivo</a:t>
            </a:r>
          </a:p>
          <a:p>
            <a:pPr lvl="4" rtl="0"/>
            <a:r>
              <a:rPr lang="sr-Latn-CS" noProof="0" smtClean="0"/>
              <a:t>Peti nivo</a:t>
            </a:r>
            <a:endParaRPr lang="sr-Latn-CS" noProof="0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r-Latn-CS" noProof="0" smtClean="0"/>
              <a:t>Kliknite i uredite tekst</a:t>
            </a:r>
          </a:p>
          <a:p>
            <a:pPr lvl="1" rtl="0"/>
            <a:r>
              <a:rPr lang="sr-Latn-CS" noProof="0" smtClean="0"/>
              <a:t>Drugi nivo</a:t>
            </a:r>
          </a:p>
          <a:p>
            <a:pPr lvl="2" rtl="0"/>
            <a:r>
              <a:rPr lang="sr-Latn-CS" noProof="0" smtClean="0"/>
              <a:t>Treći nivo</a:t>
            </a:r>
          </a:p>
          <a:p>
            <a:pPr lvl="3" rtl="0"/>
            <a:r>
              <a:rPr lang="sr-Latn-CS" noProof="0" smtClean="0"/>
              <a:t>Četvrti nivo</a:t>
            </a:r>
          </a:p>
          <a:p>
            <a:pPr lvl="4" rtl="0"/>
            <a:r>
              <a:rPr lang="sr-Latn-CS" noProof="0" smtClean="0"/>
              <a:t>Peti nivo</a:t>
            </a:r>
            <a:endParaRPr lang="sr-Latn-CS" noProof="0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7F5667-3F89-438D-B0E9-179DE459B098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noProof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CS" noProof="0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r-Latn-CS" noProof="0" smtClean="0"/>
              <a:t>Kliknite i uredite tekst</a:t>
            </a:r>
          </a:p>
          <a:p>
            <a:pPr lvl="1" rtl="0"/>
            <a:r>
              <a:rPr lang="sr-Latn-CS" noProof="0" smtClean="0"/>
              <a:t>Drugi nivo</a:t>
            </a:r>
          </a:p>
          <a:p>
            <a:pPr lvl="2" rtl="0"/>
            <a:r>
              <a:rPr lang="sr-Latn-CS" noProof="0" smtClean="0"/>
              <a:t>Treći nivo</a:t>
            </a:r>
          </a:p>
          <a:p>
            <a:pPr lvl="3" rtl="0"/>
            <a:r>
              <a:rPr lang="sr-Latn-CS" noProof="0" smtClean="0"/>
              <a:t>Četvrti nivo</a:t>
            </a:r>
          </a:p>
          <a:p>
            <a:pPr lvl="4" rtl="0"/>
            <a:r>
              <a:rPr lang="sr-Latn-CS" noProof="0" smtClean="0"/>
              <a:t>Peti nivo</a:t>
            </a:r>
            <a:endParaRPr lang="sr-Latn-CS" noProof="0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CS" noProof="0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r-Latn-CS" noProof="0" smtClean="0"/>
              <a:t>Kliknite i uredite tekst</a:t>
            </a:r>
          </a:p>
          <a:p>
            <a:pPr lvl="1" rtl="0"/>
            <a:r>
              <a:rPr lang="sr-Latn-CS" noProof="0" smtClean="0"/>
              <a:t>Drugi nivo</a:t>
            </a:r>
          </a:p>
          <a:p>
            <a:pPr lvl="2" rtl="0"/>
            <a:r>
              <a:rPr lang="sr-Latn-CS" noProof="0" smtClean="0"/>
              <a:t>Treći nivo</a:t>
            </a:r>
          </a:p>
          <a:p>
            <a:pPr lvl="3" rtl="0"/>
            <a:r>
              <a:rPr lang="sr-Latn-CS" noProof="0" smtClean="0"/>
              <a:t>Četvrti nivo</a:t>
            </a:r>
          </a:p>
          <a:p>
            <a:pPr lvl="4" rtl="0"/>
            <a:r>
              <a:rPr lang="sr-Latn-CS" noProof="0" smtClean="0"/>
              <a:t>Peti nivo</a:t>
            </a:r>
            <a:endParaRPr lang="sr-Latn-CS" noProof="0" dirty="0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76E295-063F-4BE7-A0CF-A45C1B196A4A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obodni oblik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sp>
        <p:nvSpPr>
          <p:cNvPr id="7" name="Slobodni oblik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sp>
        <p:nvSpPr>
          <p:cNvPr id="8" name="Slobodni oblik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grpSp>
        <p:nvGrpSpPr>
          <p:cNvPr id="9" name="Grup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Slobodni oblik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" name="Slobodni oblik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" name="Slobodni oblik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" name="Slobodni oblik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" name="Slobod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" name="Slobodni oblik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" name="Slobodni oblik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" name="Slobodni oblik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" name="Slobodni oblik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" name="Slobodni oblik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" name="Slobodni oblik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" name="Slobod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" name="Slobod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" name="Slobod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" name="Slobod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" name="Slobod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" name="Slobod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" name="Slobod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" name="Slobod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" name="Slobod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" name="Slobod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" name="Slobod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" name="Slobodni oblik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" name="Slobodni oblik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" name="Slobod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5" name="Slobod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6" name="Slobod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7" name="Slobod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8" name="Slobod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9" name="Slobod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0" name="Slobod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1" name="Slobod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2" name="Slobod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" name="Slobod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4" name="Slobod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5" name="Slobod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6" name="Slobod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7" name="Slobod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8" name="Slobod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9" name="Slobod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0" name="Slobod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1" name="Slobod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2" name="Slobod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3" name="Slobod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4" name="Slobod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5" name="Slobod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6" name="Slobod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7" name="Slobod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8" name="Slobod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9" name="Slobod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0" name="Slobod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1" name="Slobod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2" name="Slobod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3" name="Slobod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4" name="Slobod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5" name="Slobod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6" name="Slobod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7" name="Slobod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8" name="Slobod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9" name="Slobod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0" name="Slobod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1" name="Slobod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2" name="Slobod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3" name="Slobod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4" name="Slobod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5" name="Slobod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6" name="Slobod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7" name="Slobod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8" name="Slobod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79" name="Slobod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0" name="Slobod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1" name="Slobod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2" name="Slobod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3" name="Slobod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4" name="Slobod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5" name="Slobod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6" name="Slobod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7" name="Slobod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8" name="Slobod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89" name="Slobod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0" name="Slobod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1" name="Slobod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2" name="Slobod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93" name="Grup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Slobodni oblik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5" name="Slobodni oblik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6" name="Slobodni oblik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7" name="Slobodni oblik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8" name="Slobod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99" name="Slobodni oblik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0" name="Slobodni oblik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1" name="Slobodni oblik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2" name="Slobodni oblik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3" name="Slobodni oblik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4" name="Slobodni oblik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5" name="Slobod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6" name="Slobod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7" name="Slobod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8" name="Slobod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09" name="Slobod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0" name="Slobod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1" name="Slobod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2" name="Slobod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3" name="Slobod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4" name="Slobod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5" name="Slobod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6" name="Slobodni oblik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7" name="Slobodni oblik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8" name="Slobod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19" name="Slobod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0" name="Slobod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1" name="Slobod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2" name="Slobod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3" name="Slobod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4" name="Slobod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5" name="Slobod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6" name="Slobod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7" name="Slobod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8" name="Slobod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9" name="Slobod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0" name="Slobod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1" name="Slobod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2" name="Slobod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3" name="Slobod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4" name="Slobod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5" name="Slobod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6" name="Slobod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7" name="Slobod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8" name="Slobod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9" name="Slobod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0" name="Slobod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1" name="Slobod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2" name="Slobod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3" name="Slobod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4" name="Slobod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5" name="Slobod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6" name="Slobod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7" name="Slobod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8" name="Slobod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9" name="Slobod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0" name="Slobod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1" name="Slobod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2" name="Slobod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3" name="Slobod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4" name="Slobod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5" name="Slobod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6" name="Slobod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7" name="Slobod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8" name="Slobod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9" name="Slobod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0" name="Slobod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1" name="Slobod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2" name="Slobod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3" name="Slobod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4" name="Slobod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5" name="Slobod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6" name="Slobod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7" name="Slobod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8" name="Slobod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9" name="Slobod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0" name="Slobod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1" name="Slobod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2" name="Slobod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3" name="Slobod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4" name="Slobod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5" name="Slobod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6" name="Slobod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177" name="Grup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Slobodni oblik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9" name="Slobodni oblik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0" name="Slobodni oblik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1" name="Slobodni oblik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2" name="Slobodni oblik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3" name="Slobodni oblik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4" name="Slobodni oblik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5" name="Slobodni oblik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6" name="Slobodni oblik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7" name="Slobodni oblik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8" name="Slobodni oblik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9" name="Slobodni oblik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0" name="Slobodni oblik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1" name="Slobodni oblik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2" name="Slobodni oblik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3" name="Slobodni oblik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4" name="Slobodni oblik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5" name="Slobodni oblik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6" name="Slobodni oblik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7" name="Slobodni oblik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8" name="Slobodni oblik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99" name="Slobodni oblik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0" name="Slobodni oblik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1" name="Slobodni oblik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2" name="Slobodni oblik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3" name="Slobodni oblik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4" name="Slobodni oblik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5" name="Slobodni oblik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6" name="Slobodni oblik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7" name="Slobodni oblik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8" name="Slobodni oblik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09" name="Slobodni oblik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0" name="Slobodni oblik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1" name="Slobodni oblik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2" name="Slobodni oblik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3" name="Slobodni oblik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4" name="Slobodni oblik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5" name="Slobodni oblik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6" name="Slobodni oblik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7" name="Slobodni oblik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8" name="Slobodni oblik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9" name="Slobodni oblik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0" name="Slobodni oblik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1" name="Slobodni oblik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2" name="Slobodni oblik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3" name="Slobodni oblik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4" name="Slobodni oblik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5" name="Slobodni oblik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6" name="Slobodni oblik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7" name="Slobodni oblik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8" name="Slobodni oblik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9" name="Slobodni oblik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0" name="Slobodni oblik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1" name="Slobodni oblik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2" name="Slobodni oblik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3" name="Slobodni oblik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4" name="Slobodni oblik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5" name="Slobodni oblik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6" name="Slobodni oblik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7" name="Slobodni oblik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8" name="Slobodni oblik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9" name="Slobodni oblik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0" name="Slobodni oblik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1" name="Slobodni oblik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2" name="Slobodni oblik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3" name="Slobodni oblik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4" name="Slobodni oblik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5" name="Slobodni oblik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6" name="Slobodni oblik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7" name="Slobodni oblik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8" name="Slobodni oblik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9" name="Slobodni oblik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0" name="Slobodni oblik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1" name="Slobodni oblik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2" name="Slobodni oblik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3" name="Slobodni oblik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4" name="Slobodni oblik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5" name="Slobodni oblik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6" name="Slobodni oblik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7" name="Slobodni oblik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8" name="Slobodni oblik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9" name="Slobodni oblik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260" name="Grup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Slobodni oblik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2" name="Slobodni oblik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3" name="Slobodni oblik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4" name="Slobodni oblik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5" name="Slobodni oblik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6" name="Slobodni oblik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7" name="Slobodni oblik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8" name="Slobodni oblik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69" name="Slobodni oblik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0" name="Slobodni oblik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1" name="Slobodni oblik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2" name="Slobodni oblik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3" name="Slobodni oblik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Slobodni oblik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5" name="Slobodni oblik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6" name="Slobodni oblik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7" name="Slobodni oblik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Slobodni oblik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79" name="Slobodni oblik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0" name="Slobodni oblik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1" name="Slobodni oblik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2" name="Slobodni oblik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3" name="Slobodni oblik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4" name="Slobodni oblik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Slobodni oblik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Slobodni oblik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7" name="Slobodni oblik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8" name="Slobodni oblik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289" name="Grup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Slobodni oblik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1" name="Ovalno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2" name="Slobodni oblik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3" name="Slobodni oblik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4" name="Slobodni oblik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5" name="Slobodni oblik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6" name="Slobodni oblik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7" name="Slobodni oblik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8" name="Slobodni oblik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9" name="Slobodni oblik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0" name="Slobodni oblik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1" name="Slobodni oblik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2" name="Slobodni oblik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3" name="Slobodni oblik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4" name="Slobodni oblik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5" name="Slobodni oblik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6" name="Slobodni oblik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7" name="Slobodni oblik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8" name="Slobodni oblik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9" name="Slobodni oblik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sp>
        <p:nvSpPr>
          <p:cNvPr id="310" name="Slobodni oblik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grpSp>
        <p:nvGrpSpPr>
          <p:cNvPr id="311" name="Grup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Slobodni oblik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3" name="Slobodni oblik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4" name="Slobodni oblik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5" name="Slobodni oblik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6" name="Slobodni oblik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7" name="Slobodni oblik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8" name="Slobodni oblik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9" name="Slobodni oblik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0" name="Slobodni oblik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1" name="Slobodni oblik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2" name="Slobodni oblik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3" name="Slobodni oblik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4" name="Slobodni oblik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5" name="Slobodni oblik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6" name="Slobodni oblik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7" name="Slobodni oblik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8" name="Slobodni oblik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9" name="Slobodni oblik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0" name="Slobodni oblik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1" name="Slobodni oblik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2" name="Slobodni oblik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3" name="Slobodni oblik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4" name="Slobodni oblik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5" name="Slobodni oblik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6" name="Slobodni oblik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7" name="Slobodni oblik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8" name="Slobodni oblik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9" name="Slobodni oblik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0" name="Slobodni oblik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1" name="Slobodni oblik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2" name="Slobodni oblik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3" name="Slobodni oblik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4" name="Slobodni oblik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5" name="Slobodni oblik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6" name="Slobodni oblik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47" name="Slobodni oblik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348" name="Grup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Slobodni oblik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76" name="Slobodni oblik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77" name="Slobodni oblik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78" name="Slobodni oblik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79" name="Slobodni oblik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0" name="Slobodni oblik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1" name="Slobodni oblik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2" name="Slobodni oblik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3" name="Slobodni oblik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4" name="Slobodni oblik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5" name="Slobodni oblik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6" name="Slobodni oblik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7" name="Slobodni oblik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8" name="Slobodni oblik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89" name="Slobodni oblik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0" name="Slobodni oblik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1" name="Slobodni oblik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2" name="Slobodni oblik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3" name="Slobodni oblik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4" name="Slobodni oblik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5" name="Slobodni oblik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6" name="Slobodni oblik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7" name="Slobodni oblik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8" name="Slobodni oblik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99" name="Slobodni oblik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0" name="Slobodni oblik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1" name="Slobodni oblik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2" name="Slobodni oblik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3" name="Slobodni oblik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4" name="Slobodni oblik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5" name="Slobodni oblik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6" name="Slobodni oblik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7" name="Slobodni oblik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8" name="Slobodni oblik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09" name="Slobodni oblik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0" name="Slobodni oblik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1" name="Slobodni oblik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2" name="Slobodni oblik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3" name="Slobodni oblik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4" name="Slobodni oblik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5" name="Slobodni oblik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6" name="Slobodni oblik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7" name="Slobodni oblik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8" name="Slobodni oblik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19" name="Slobodni oblik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20" name="Slobodni oblik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421" name="Slobodni oblik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</p:grpSp>
        <p:grpSp>
          <p:nvGrpSpPr>
            <p:cNvPr id="350" name="Grup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Slobodni oblik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67" name="Slobodni oblik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68" name="Slobodni oblik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69" name="Slobodni oblik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70" name="Slobodni oblik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71" name="Slobodni oblik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72" name="Slobodni oblik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73" name="Slobodni oblik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74" name="Slobodni oblik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</p:grpSp>
        <p:grpSp>
          <p:nvGrpSpPr>
            <p:cNvPr id="351" name="Grup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Slobodni oblik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60" name="Slobodni oblik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61" name="Slobodni oblik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62" name="Slobodni oblik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63" name="Slobodni oblik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64" name="Slobodni oblik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65" name="Slobodni oblik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</p:grpSp>
        <p:grpSp>
          <p:nvGrpSpPr>
            <p:cNvPr id="352" name="Grup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Slobodni oblik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54" name="Slobodni oblik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55" name="Slobodni oblik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56" name="Slobodni oblik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57" name="Slobodni oblik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  <p:sp>
            <p:nvSpPr>
              <p:cNvPr id="358" name="Slobodni oblik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r-Latn-CS" noProof="0" dirty="0"/>
              </a:p>
            </p:txBody>
          </p:sp>
        </p:grpSp>
      </p:grpSp>
      <p:grpSp>
        <p:nvGrpSpPr>
          <p:cNvPr id="422" name="Grup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Slobod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24" name="Slobod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25" name="Slobod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26" name="Slobod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27" name="Slobod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28" name="Slobod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29" name="Slobod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0" name="Slobod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431" name="Grup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Slobod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3" name="Slobod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4" name="Slobod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5" name="Slobod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6" name="Slobod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7" name="Slobod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8" name="Slobod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39" name="Slobod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440" name="Grup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Slobodni oblik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42" name="Slobodni oblik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43" name="Slobodni oblik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44" name="Slobodni oblik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45" name="Slobodni oblik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46" name="Slobodni oblik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47" name="Slobodni oblik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48" name="Slobodni oblik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sr-Latn-CS" noProof="0" smtClean="0"/>
              <a:t>Kliknite i uredite naslov mastera</a:t>
            </a:r>
            <a:endParaRPr lang="sr-Latn-CS" noProof="0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D11C86-4B48-43D4-974F-CCE9BE3B49EE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AAB60-50E9-4979-B713-9C7925873B07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sr-Latn-CS" smtClean="0"/>
              <a:t>Kliknite i uredite naslov mastera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r-Latn-CS" smtClean="0"/>
              <a:t>Kliknite i uredite tekst</a:t>
            </a:r>
          </a:p>
          <a:p>
            <a:pPr lvl="1" rtl="0"/>
            <a:r>
              <a:rPr lang="sr-Latn-CS" smtClean="0"/>
              <a:t>Drugi nivo</a:t>
            </a:r>
          </a:p>
          <a:p>
            <a:pPr lvl="2" rtl="0"/>
            <a:r>
              <a:rPr lang="sr-Latn-CS" smtClean="0"/>
              <a:t>Treći nivo</a:t>
            </a:r>
          </a:p>
          <a:p>
            <a:pPr lvl="3" rtl="0"/>
            <a:r>
              <a:rPr lang="sr-Latn-CS" smtClean="0"/>
              <a:t>Četvrti nivo</a:t>
            </a:r>
          </a:p>
          <a:p>
            <a:pPr lvl="4" rtl="0"/>
            <a:r>
              <a:rPr lang="sr-Latn-CS" smtClean="0"/>
              <a:t>Peti nivo</a:t>
            </a:r>
            <a:endParaRPr lang="sr-Latn-C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Dodavanje podnožja</a:t>
            </a:r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5E86B5-7277-4F70-BE23-A8EB075C84D6}" type="datetime1">
              <a:rPr lang="sr-Latn-CS" smtClean="0"/>
              <a:t>21.9.2020.</a:t>
            </a:fld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sr-Latn-CS" noProof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sliku 2" descr="Prazan čuvar mesta za dodavanje slike. Kliknite na čuvar mesta i izaberite sliku koju želite da dodate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r-Latn-CS" noProof="0" smtClean="0"/>
              <a:t>Kliknite na ikonu i dodajte sliku</a:t>
            </a:r>
            <a:endParaRPr lang="sr-Latn-CS" noProof="0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r-Latn-CS" noProof="0" smtClean="0"/>
              <a:t>Kliknite i uredite tekst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958B40-B8DB-4419-85DE-321DF7A1C204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r-Latn-CS" noProof="0" smtClean="0"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obodni oblik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sp>
        <p:nvSpPr>
          <p:cNvPr id="8" name="Slobodni oblik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sp>
        <p:nvSpPr>
          <p:cNvPr id="9" name="Slobodni oblik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r-Latn-CS" noProof="0" dirty="0"/>
          </a:p>
        </p:txBody>
      </p:sp>
      <p:grpSp>
        <p:nvGrpSpPr>
          <p:cNvPr id="10" name="Grup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Slobodni oblik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2" name="Slobodni oblik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3" name="Slobodni oblik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4" name="Slobodni oblik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5" name="Slobodni oblik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6" name="Slobodni oblik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7" name="Slobodni oblik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18" name="Slobodni oblik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Slobodni oblik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1" name="Slobodni oblik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2" name="Slobodni oblik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3" name="Slobodni oblik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4" name="Slobodni oblik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5" name="Slobodni oblik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26" name="Grup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Slobodni oblik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8" name="Slobodni oblik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29" name="Slobodni oblik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0" name="Slobodni oblik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1" name="Slobodni oblik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2" name="Slobodni oblik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3" name="Slobodni oblik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34" name="Grup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Slobodni oblik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6" name="Slobodni oblik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7" name="Slobodni oblik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8" name="Slobodni oblik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39" name="Slobodni oblik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0" name="Slobodni oblik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1" name="Slobodni oblik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2" name="Slobodni oblik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43" name="Grup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Slobodni oblik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5" name="Slobodni oblik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6" name="Slobodni oblik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7" name="Slobodni oblik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8" name="Slobodni oblik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49" name="Slobodni oblik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0" name="Slobodni oblik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1" name="Slobodni oblik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52" name="Grup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Slobodni oblik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4" name="Slobodni oblik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5" name="Slobodni oblik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6" name="Slobodni oblik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7" name="Slobodni oblik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8" name="Slobodni oblik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59" name="Slobodni oblik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0" name="Slobodni oblik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grpSp>
        <p:nvGrpSpPr>
          <p:cNvPr id="61" name="Grup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Slobodni oblik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3" name="Slobodni oblik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4" name="Slobodni oblik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5" name="Slobodni oblik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6" name="Slobodni oblik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7" name="Slobodni oblik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8" name="Slobodni oblik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  <p:sp>
          <p:nvSpPr>
            <p:cNvPr id="69" name="Slobodni oblik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noProof="0" dirty="0"/>
            </a:p>
          </p:txBody>
        </p:sp>
      </p:grpSp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CS" noProof="0" dirty="0" smtClean="0"/>
              <a:t>Kliknite da biste uredili stil za naslov mastera</a:t>
            </a:r>
            <a:endParaRPr lang="sr-Latn-CS" noProof="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CS" noProof="0" dirty="0" smtClean="0"/>
              <a:t>Kliknite da biste uredili stilove za tekst mastera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r-Latn-CS" noProof="0" dirty="0" smtClean="0"/>
              <a:t>Dodavanje podnožja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C59762B-216E-4032-B8C2-1FEAC5258095}" type="datetime1">
              <a:rPr lang="sr-Latn-CS" noProof="0" smtClean="0"/>
              <a:t>21.9.2020.</a:t>
            </a:fld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sr-Latn-CS" noProof="0" smtClean="0"/>
              <a:pPr/>
              <a:t>‹#›</a:t>
            </a:fld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r-Latn-CS" dirty="0" err="1" smtClean="0"/>
              <a:t>Lafamilia</a:t>
            </a:r>
            <a:r>
              <a:rPr lang="sr-Latn-CS" dirty="0" smtClean="0"/>
              <a:t> 18</a:t>
            </a:r>
            <a:endParaRPr lang="sr-Latn-CS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3903329" y="2912852"/>
            <a:ext cx="6916336" cy="851074"/>
          </a:xfrm>
        </p:spPr>
        <p:txBody>
          <a:bodyPr rtlCol="0"/>
          <a:lstStyle/>
          <a:p>
            <a:pPr rtl="0"/>
            <a:r>
              <a:rPr lang="sr-Latn-CS" dirty="0" smtClean="0"/>
              <a:t>Emilija &amp; Marina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379027"/>
            <a:ext cx="12192000" cy="2286000"/>
          </a:xfrm>
        </p:spPr>
        <p:txBody>
          <a:bodyPr rtlCol="0"/>
          <a:lstStyle/>
          <a:p>
            <a:pPr algn="ctr" rtl="0"/>
            <a:r>
              <a:rPr lang="sr-Latn-CS" dirty="0" err="1" smtClean="0"/>
              <a:t>Designed</a:t>
            </a:r>
            <a:r>
              <a:rPr lang="sr-Latn-CS" dirty="0" smtClean="0"/>
              <a:t>:</a:t>
            </a:r>
            <a:br>
              <a:rPr lang="sr-Latn-CS" dirty="0" smtClean="0"/>
            </a:br>
            <a:r>
              <a:rPr lang="sr-Latn-CS" dirty="0" smtClean="0"/>
              <a:t>Emilija </a:t>
            </a:r>
            <a:r>
              <a:rPr lang="sr-Latn-CS" dirty="0" err="1" smtClean="0"/>
              <a:t>Stamenić</a:t>
            </a:r>
            <a:r>
              <a:rPr lang="sr-Latn-CS" dirty="0" smtClean="0"/>
              <a:t> i Marina Cvetković</a:t>
            </a:r>
            <a:br>
              <a:rPr lang="sr-Latn-CS" dirty="0" smtClean="0"/>
            </a:br>
            <a:r>
              <a:rPr lang="sr-Latn-CS" dirty="0" err="1" smtClean="0"/>
              <a:t>Lafamilia</a:t>
            </a:r>
            <a:r>
              <a:rPr lang="sr-Latn-CS" dirty="0" smtClean="0"/>
              <a:t> 18 i Pekara Centar 1</a:t>
            </a:r>
            <a:br>
              <a:rPr lang="sr-Latn-CS" dirty="0" smtClean="0"/>
            </a:br>
            <a:r>
              <a:rPr lang="sr-Latn-CS" dirty="0" smtClean="0"/>
              <a:t>Leskovac 2020.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524000" y="520994"/>
            <a:ext cx="9133730" cy="791339"/>
          </a:xfrm>
        </p:spPr>
        <p:txBody>
          <a:bodyPr rtlCol="0"/>
          <a:lstStyle/>
          <a:p>
            <a:pPr algn="ctr" rtl="0"/>
            <a:r>
              <a:rPr lang="sr-Latn-CS" dirty="0" smtClean="0"/>
              <a:t>Naši proizvodi – zimnica i slatki program</a:t>
            </a:r>
            <a:endParaRPr lang="sr-Latn-C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0" y="2351972"/>
            <a:ext cx="5222580" cy="34817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76" y="2351972"/>
            <a:ext cx="5222580" cy="34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606057"/>
            <a:ext cx="9144001" cy="988828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Partneri:</a:t>
            </a:r>
            <a:endParaRPr lang="sr-Latn-R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2413" y="1903228"/>
            <a:ext cx="9237736" cy="3735572"/>
          </a:xfrm>
        </p:spPr>
        <p:txBody>
          <a:bodyPr/>
          <a:lstStyle/>
          <a:p>
            <a:r>
              <a:rPr lang="sr-Latn-RS" sz="4000" dirty="0"/>
              <a:t>-	Proizvođači povrća</a:t>
            </a:r>
          </a:p>
          <a:p>
            <a:r>
              <a:rPr lang="sr-Latn-RS" sz="4000" dirty="0"/>
              <a:t>-	Poljoprivredna gazdinstva</a:t>
            </a:r>
          </a:p>
          <a:p>
            <a:r>
              <a:rPr lang="sr-Latn-RS" sz="4000" dirty="0"/>
              <a:t>-	Fizička i pravna lica korisnici zimnice</a:t>
            </a:r>
          </a:p>
          <a:p>
            <a:r>
              <a:rPr lang="sr-Latn-RS" sz="4000" dirty="0"/>
              <a:t>-	Pijačni prodavci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133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93658" y="550830"/>
            <a:ext cx="5564071" cy="761504"/>
          </a:xfrm>
        </p:spPr>
        <p:txBody>
          <a:bodyPr rtlCol="0">
            <a:normAutofit/>
          </a:bodyPr>
          <a:lstStyle/>
          <a:p>
            <a:pPr algn="ctr" rtl="0"/>
            <a:r>
              <a:rPr lang="sr-Latn-CS" dirty="0" smtClean="0"/>
              <a:t>Tržište i ciljna grupa</a:t>
            </a:r>
            <a:endParaRPr lang="sr-Latn-C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7" y="550830"/>
            <a:ext cx="4061639" cy="57504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59" y="2311633"/>
            <a:ext cx="6785822" cy="39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499730"/>
            <a:ext cx="9133730" cy="754912"/>
          </a:xfrm>
        </p:spPr>
        <p:txBody>
          <a:bodyPr>
            <a:noAutofit/>
          </a:bodyPr>
          <a:lstStyle/>
          <a:p>
            <a:pPr algn="ctr"/>
            <a:r>
              <a:rPr lang="sr-Latn-RS" sz="7200" dirty="0" smtClean="0"/>
              <a:t>Kupci:</a:t>
            </a:r>
            <a:endParaRPr lang="sr-Latn-RS" sz="7200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1360967" y="1573619"/>
            <a:ext cx="95055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dirty="0"/>
              <a:t>-	Ljudi koji vole zimnicu</a:t>
            </a:r>
          </a:p>
          <a:p>
            <a:r>
              <a:rPr lang="sr-Latn-RS" sz="5400" dirty="0"/>
              <a:t>-	Zauzeti poslovni ljudi</a:t>
            </a:r>
          </a:p>
          <a:p>
            <a:r>
              <a:rPr lang="sr-Latn-RS" sz="5400" dirty="0"/>
              <a:t>-	Ljudi koji žive u stanovima</a:t>
            </a:r>
          </a:p>
          <a:p>
            <a:r>
              <a:rPr lang="sr-Latn-RS" sz="5400" dirty="0"/>
              <a:t>-	Gastarbajteri</a:t>
            </a:r>
          </a:p>
          <a:p>
            <a:r>
              <a:rPr lang="sr-Latn-RS" sz="5400" dirty="0"/>
              <a:t>-	Stranci</a:t>
            </a:r>
          </a:p>
        </p:txBody>
      </p:sp>
    </p:spTree>
    <p:extLst>
      <p:ext uri="{BB962C8B-B14F-4D97-AF65-F5344CB8AC3E}">
        <p14:creationId xmlns:p14="http://schemas.microsoft.com/office/powerpoint/2010/main" val="3402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699090"/>
            <a:ext cx="9144001" cy="842630"/>
          </a:xfrm>
        </p:spPr>
        <p:txBody>
          <a:bodyPr rtlCol="0"/>
          <a:lstStyle/>
          <a:p>
            <a:pPr algn="ctr" rtl="0"/>
            <a:r>
              <a:rPr lang="sr-Latn-CS" dirty="0" smtClean="0"/>
              <a:t>Vrednost za kupca: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2414" y="1807533"/>
            <a:ext cx="9144000" cy="4837815"/>
          </a:xfrm>
        </p:spPr>
        <p:txBody>
          <a:bodyPr rtlCol="0">
            <a:noAutofit/>
          </a:bodyPr>
          <a:lstStyle/>
          <a:p>
            <a:r>
              <a:rPr lang="sr-Latn-CS" sz="3600" dirty="0"/>
              <a:t>-	Ukusni proizvodi</a:t>
            </a:r>
          </a:p>
          <a:p>
            <a:r>
              <a:rPr lang="sr-Latn-CS" sz="3600" dirty="0"/>
              <a:t>-	Kvalitetni</a:t>
            </a:r>
          </a:p>
          <a:p>
            <a:r>
              <a:rPr lang="sr-Latn-CS" sz="3600" dirty="0"/>
              <a:t>-	Napravljeni na tradicionalan način</a:t>
            </a:r>
          </a:p>
          <a:p>
            <a:r>
              <a:rPr lang="sr-Latn-CS" sz="3600" dirty="0"/>
              <a:t>-	Široka gama proizvoda</a:t>
            </a:r>
          </a:p>
          <a:p>
            <a:r>
              <a:rPr lang="sr-Latn-CS" sz="3600" dirty="0"/>
              <a:t>-	Slatki i slani program</a:t>
            </a:r>
          </a:p>
          <a:p>
            <a:r>
              <a:rPr lang="sr-Latn-CS" sz="3600" dirty="0"/>
              <a:t>-	Tradicionalni proizvodi</a:t>
            </a:r>
          </a:p>
          <a:p>
            <a:r>
              <a:rPr lang="sr-Latn-CS" sz="3600" dirty="0"/>
              <a:t>-	Geografsko poreklo</a:t>
            </a:r>
          </a:p>
          <a:p>
            <a:r>
              <a:rPr lang="sr-Latn-CS" sz="3600" dirty="0"/>
              <a:t>-	</a:t>
            </a:r>
            <a:r>
              <a:rPr lang="sr-Latn-CS" sz="3600" dirty="0" err="1"/>
              <a:t>Homemade</a:t>
            </a:r>
            <a:endParaRPr lang="sr-Latn-CS" sz="3600" dirty="0"/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355" y="286616"/>
            <a:ext cx="6058552" cy="3507549"/>
          </a:xfrm>
        </p:spPr>
        <p:txBody>
          <a:bodyPr rtlCol="0">
            <a:normAutofit fontScale="90000"/>
          </a:bodyPr>
          <a:lstStyle/>
          <a:p>
            <a:pPr rtl="0"/>
            <a:r>
              <a:rPr lang="sr-Latn-CS" sz="7300" dirty="0" smtClean="0"/>
              <a:t>Resursi: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/>
              <a:t/>
            </a:r>
            <a:br>
              <a:rPr lang="sr-Latn-CS" dirty="0"/>
            </a:br>
            <a:r>
              <a:rPr lang="sr-Latn-CS" dirty="0" smtClean="0"/>
              <a:t>Radna snaga i kvalitetne sirovine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2" y="677825"/>
            <a:ext cx="9144001" cy="598081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Finansijski podaci</a:t>
            </a:r>
            <a:endParaRPr lang="sr-Latn-R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57846" y="2316790"/>
            <a:ext cx="6271252" cy="2977115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Prodaja proizvoda:   2.500.000</a:t>
            </a:r>
          </a:p>
          <a:p>
            <a:r>
              <a:rPr lang="sr-Latn-RS" sz="3600" dirty="0" smtClean="0"/>
              <a:t>Troškovi radnika:         600.000</a:t>
            </a:r>
          </a:p>
          <a:p>
            <a:r>
              <a:rPr lang="sr-Latn-RS" sz="3600" dirty="0" smtClean="0"/>
              <a:t>Sirovine:                       1.300.000</a:t>
            </a:r>
          </a:p>
          <a:p>
            <a:r>
              <a:rPr lang="sr-Latn-RS" sz="3600" dirty="0" smtClean="0"/>
              <a:t>Ostali troškovi:              300.000</a:t>
            </a:r>
            <a:endParaRPr lang="sr-Latn-RS" sz="3600" dirty="0"/>
          </a:p>
          <a:p>
            <a:r>
              <a:rPr lang="sr-Latn-RS" sz="3600" b="1" dirty="0" smtClean="0"/>
              <a:t>Profit:                              300.000</a:t>
            </a:r>
            <a:endParaRPr lang="sr-Latn-RS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38" y="2355554"/>
            <a:ext cx="4639340" cy="289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5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542260"/>
            <a:ext cx="9144001" cy="75491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Koncept:</a:t>
            </a:r>
            <a:endParaRPr 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60" y="762631"/>
            <a:ext cx="10107878" cy="46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vratak u školu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84_TF02895269" id="{8F92613A-AF79-48C9-B7AF-0EDB53DFAB55}" vid="{82F490C6-2A52-48B5-8979-0B17D1AE11EB}"/>
    </a:ext>
  </a:extLst>
</a:theme>
</file>

<file path=ppt/theme/theme2.xml><?xml version="1.0" encoding="utf-8"?>
<a:theme xmlns:a="http://schemas.openxmlformats.org/drawingml/2006/main" name="Office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http://purl.org/dc/terms/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– jesenja zabava (široki ekran)</Template>
  <TotalTime>24</TotalTime>
  <Words>59</Words>
  <Application>Microsoft Office PowerPoint</Application>
  <PresentationFormat>Široki ekran</PresentationFormat>
  <Paragraphs>39</Paragraphs>
  <Slides>10</Slides>
  <Notes>6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Cambria</vt:lpstr>
      <vt:lpstr>Povratak u školu 16 x 9</vt:lpstr>
      <vt:lpstr>Lafamilia 18</vt:lpstr>
      <vt:lpstr>Naši proizvodi – zimnica i slatki program</vt:lpstr>
      <vt:lpstr>Partneri:</vt:lpstr>
      <vt:lpstr>Tržište i ciljna grupa</vt:lpstr>
      <vt:lpstr>Kupci:</vt:lpstr>
      <vt:lpstr>Vrednost za kupca:</vt:lpstr>
      <vt:lpstr>Resursi:  Radna snaga i kvalitetne sirovine</vt:lpstr>
      <vt:lpstr>Finansijski podaci</vt:lpstr>
      <vt:lpstr>Koncept:</vt:lpstr>
      <vt:lpstr>Designed: Emilija Stamenić i Marina Cvetković Lafamilia 18 i Pekara Centar 1 Leskovac 2020.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Lafamilia 18</dc:title>
  <dc:creator/>
  <cp:lastModifiedBy>Nenad Nikolic</cp:lastModifiedBy>
  <cp:revision>4</cp:revision>
  <dcterms:created xsi:type="dcterms:W3CDTF">2020-09-18T09:04:24Z</dcterms:created>
  <dcterms:modified xsi:type="dcterms:W3CDTF">2020-09-21T06:44:22Z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